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1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9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7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2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2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5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maxime.botreau-roussel-bonneter%7D@telecomnancy.eu" TargetMode="External"/><Relationship Id="rId5" Type="http://schemas.openxmlformats.org/officeDocument/2006/relationships/hyperlink" Target="https://doi.org/10.1016/j.apenergy.2019.01.091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1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9.jpg"/><Relationship Id="rId5" Type="http://schemas.openxmlformats.org/officeDocument/2006/relationships/image" Target="../media/image1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9BE19B9B-1DDD-4AA6-A8B5-92FD224E1E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0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D8C901-E9CA-47FD-92C9-6D843F929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fr-FR" sz="6600" dirty="0">
                <a:solidFill>
                  <a:schemeClr val="bg1"/>
                </a:solidFill>
              </a:rPr>
              <a:t>P2P MICRO GRID TRADING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08731B-9273-4200-9AF7-685CD4904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650" y="4149383"/>
            <a:ext cx="4335885" cy="2251417"/>
          </a:xfrm>
        </p:spPr>
        <p:txBody>
          <a:bodyPr anchor="b">
            <a:normAutofit fontScale="85000" lnSpcReduction="10000"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Implementing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Algorithm</a:t>
            </a:r>
            <a:r>
              <a:rPr lang="fr-FR" dirty="0">
                <a:solidFill>
                  <a:schemeClr val="bg1"/>
                </a:solidFill>
              </a:rPr>
              <a:t> ECOTRADE+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Basé sur le travaux de:</a:t>
            </a:r>
          </a:p>
          <a:p>
            <a:pPr algn="r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Muhammad </a:t>
            </a:r>
            <a:r>
              <a:rPr lang="fr-FR" dirty="0" err="1">
                <a:solidFill>
                  <a:schemeClr val="bg1">
                    <a:lumMod val="95000"/>
                  </a:schemeClr>
                </a:solidFill>
              </a:rPr>
              <a:t>Raisul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95000"/>
                  </a:schemeClr>
                </a:solidFill>
              </a:rPr>
              <a:t>Alama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 ,</a:t>
            </a:r>
            <a:r>
              <a:rPr lang="fr-FR" dirty="0" err="1">
                <a:solidFill>
                  <a:schemeClr val="bg1">
                    <a:lumMod val="95000"/>
                  </a:schemeClr>
                </a:solidFill>
              </a:rPr>
              <a:t>MarcSt-Hilairea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, Thomas Kunza</a:t>
            </a:r>
          </a:p>
          <a:p>
            <a:pPr algn="r"/>
            <a:r>
              <a:rPr lang="fr-FR" dirty="0">
                <a:solidFill>
                  <a:schemeClr val="bg1">
                    <a:lumMod val="95000"/>
                  </a:schemeClr>
                </a:solidFill>
                <a:hlinkClick r:id="rId5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https://doi.org/10.1016/j.apenergy.2019.01.091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C1529C8D-2E4C-4055-A516-78DF39963C10}"/>
              </a:ext>
            </a:extLst>
          </p:cNvPr>
          <p:cNvSpPr txBox="1">
            <a:spLocks/>
          </p:cNvSpPr>
          <p:nvPr/>
        </p:nvSpPr>
        <p:spPr>
          <a:xfrm>
            <a:off x="118471" y="178189"/>
            <a:ext cx="5974482" cy="423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Botreau Maxime – Elève Telecom Nancy IAMD 3A</a:t>
            </a:r>
          </a:p>
          <a:p>
            <a:r>
              <a:rPr lang="fr-FR" dirty="0">
                <a:solidFill>
                  <a:schemeClr val="bg1"/>
                </a:solidFill>
              </a:rPr>
              <a:t>Lodolo Alexander – Elève Telecom Nancy IAMD 3A</a:t>
            </a:r>
          </a:p>
          <a:p>
            <a:r>
              <a:rPr lang="fr-FR" u="sng" dirty="0">
                <a:solidFill>
                  <a:schemeClr val="bg1"/>
                </a:solidFill>
              </a:rPr>
              <a:t>{</a:t>
            </a:r>
            <a:r>
              <a:rPr lang="fr-FR" b="1" u="sng" dirty="0" err="1">
                <a:solidFill>
                  <a:schemeClr val="bg1">
                    <a:lumMod val="95000"/>
                  </a:schemeClr>
                </a:solidFill>
              </a:rPr>
              <a:t>alexander.lodolo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maxime.botreau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roussel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-bonneter} @telecomnancy.eu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b="1" u="sng" dirty="0">
                <a:solidFill>
                  <a:schemeClr val="bg1"/>
                </a:solidFill>
              </a:rPr>
              <a:t>Remerciements:</a:t>
            </a:r>
          </a:p>
          <a:p>
            <a:r>
              <a:rPr lang="fr-FR" dirty="0">
                <a:solidFill>
                  <a:schemeClr val="bg1"/>
                </a:solidFill>
              </a:rPr>
              <a:t>Alexandre Gabriel – pour le débogage des problèmes</a:t>
            </a:r>
          </a:p>
          <a:p>
            <a:r>
              <a:rPr lang="fr-FR" dirty="0">
                <a:solidFill>
                  <a:schemeClr val="bg1"/>
                </a:solidFill>
              </a:rPr>
              <a:t>Laurent Dupont – pour l’organisation du module</a:t>
            </a:r>
          </a:p>
          <a:p>
            <a:r>
              <a:rPr lang="fr-FR" b="1" dirty="0">
                <a:solidFill>
                  <a:schemeClr val="bg1"/>
                </a:solidFill>
              </a:rPr>
              <a:t>27/01/2021</a:t>
            </a:r>
          </a:p>
        </p:txBody>
      </p:sp>
    </p:spTree>
    <p:extLst>
      <p:ext uri="{BB962C8B-B14F-4D97-AF65-F5344CB8AC3E}">
        <p14:creationId xmlns:p14="http://schemas.microsoft.com/office/powerpoint/2010/main" val="382232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4E544-5C11-47A1-8171-CE775214CBF7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8302F7-23D8-4291-AEBE-BECD53F670F8}"/>
              </a:ext>
            </a:extLst>
          </p:cNvPr>
          <p:cNvSpPr txBox="1"/>
          <p:nvPr/>
        </p:nvSpPr>
        <p:spPr>
          <a:xfrm>
            <a:off x="4395833" y="404090"/>
            <a:ext cx="3184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Conclusion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040C48B-3542-4275-AF76-A52FA30E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66" y="2055835"/>
            <a:ext cx="5687371" cy="31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 descr="Une image contenant ciel, extérieur, maison, bâtiment&#10;&#10;Description générée automatiquement">
            <a:extLst>
              <a:ext uri="{FF2B5EF4-FFF2-40B4-BE49-F238E27FC236}">
                <a16:creationId xmlns:a16="http://schemas.microsoft.com/office/drawing/2014/main" id="{86A4FA96-B579-4D53-A059-A1C8ED861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44" y="1928813"/>
            <a:ext cx="7587112" cy="4252912"/>
          </a:xfrm>
        </p:spPr>
      </p:pic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26C74C-7EF8-46AC-B2A0-1982315D78EC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868F4D-7D04-4690-B8EB-2D03B160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914" y="2293165"/>
            <a:ext cx="2809875" cy="2114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A5545E-6710-4178-9135-61D9570C4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789" y="3082151"/>
            <a:ext cx="1767418" cy="1325564"/>
          </a:xfrm>
          <a:prstGeom prst="rect">
            <a:avLst/>
          </a:prstGeom>
        </p:spPr>
      </p:pic>
      <p:pic>
        <p:nvPicPr>
          <p:cNvPr id="15" name="Image 14" descr="Une image contenant ciel, extérieur, maison, cellule photovoltaïque&#10;&#10;Description générée automatiquement">
            <a:extLst>
              <a:ext uri="{FF2B5EF4-FFF2-40B4-BE49-F238E27FC236}">
                <a16:creationId xmlns:a16="http://schemas.microsoft.com/office/drawing/2014/main" id="{35300617-2197-4DA2-9094-336F9C9EB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47" y="3082151"/>
            <a:ext cx="1990336" cy="1325564"/>
          </a:xfrm>
          <a:prstGeom prst="rect">
            <a:avLst/>
          </a:prstGeom>
        </p:spPr>
      </p:pic>
      <p:pic>
        <p:nvPicPr>
          <p:cNvPr id="17" name="Image 16" descr="Une image contenant texte, personne, posant&#10;&#10;Description générée automatiquement">
            <a:extLst>
              <a:ext uri="{FF2B5EF4-FFF2-40B4-BE49-F238E27FC236}">
                <a16:creationId xmlns:a16="http://schemas.microsoft.com/office/drawing/2014/main" id="{238C8E26-53C4-49C7-B6C9-DB2AB0004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53" y="907169"/>
            <a:ext cx="1605093" cy="12038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C7B03E7-DEE4-4B1F-A5D2-8CCD30941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06" y="2583809"/>
            <a:ext cx="1912246" cy="1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 descr="Une image contenant ciel, extérieur, maison, bâtiment&#10;&#10;Description générée automatiquement">
            <a:extLst>
              <a:ext uri="{FF2B5EF4-FFF2-40B4-BE49-F238E27FC236}">
                <a16:creationId xmlns:a16="http://schemas.microsoft.com/office/drawing/2014/main" id="{86A4FA96-B579-4D53-A059-A1C8ED861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44" y="1928813"/>
            <a:ext cx="7587112" cy="4252912"/>
          </a:xfrm>
        </p:spPr>
      </p:pic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26C74C-7EF8-46AC-B2A0-1982315D78EC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868F4D-7D04-4690-B8EB-2D03B160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321" y="2906040"/>
            <a:ext cx="1181062" cy="8887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A5545E-6710-4178-9135-61D9570C4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074" y="3254898"/>
            <a:ext cx="742890" cy="557168"/>
          </a:xfrm>
          <a:prstGeom prst="rect">
            <a:avLst/>
          </a:prstGeom>
        </p:spPr>
      </p:pic>
      <p:pic>
        <p:nvPicPr>
          <p:cNvPr id="15" name="Image 14" descr="Une image contenant ciel, extérieur, maison, cellule photovoltaïque&#10;&#10;Description générée automatiquement">
            <a:extLst>
              <a:ext uri="{FF2B5EF4-FFF2-40B4-BE49-F238E27FC236}">
                <a16:creationId xmlns:a16="http://schemas.microsoft.com/office/drawing/2014/main" id="{35300617-2197-4DA2-9094-336F9C9EB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68" y="3237671"/>
            <a:ext cx="836588" cy="557168"/>
          </a:xfrm>
          <a:prstGeom prst="rect">
            <a:avLst/>
          </a:prstGeom>
        </p:spPr>
      </p:pic>
      <p:pic>
        <p:nvPicPr>
          <p:cNvPr id="17" name="Image 16" descr="Une image contenant texte, personne, posant&#10;&#10;Description générée automatiquement">
            <a:extLst>
              <a:ext uri="{FF2B5EF4-FFF2-40B4-BE49-F238E27FC236}">
                <a16:creationId xmlns:a16="http://schemas.microsoft.com/office/drawing/2014/main" id="{238C8E26-53C4-49C7-B6C9-DB2AB0004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1" y="2323029"/>
            <a:ext cx="674661" cy="50599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649B606-3243-4FB4-89CA-3E83E7E0C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321" y="2888813"/>
            <a:ext cx="1181062" cy="88879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8BA9AA2-3D7F-4B73-9375-EE13CA1D4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074" y="3237671"/>
            <a:ext cx="742890" cy="557168"/>
          </a:xfrm>
          <a:prstGeom prst="rect">
            <a:avLst/>
          </a:prstGeom>
        </p:spPr>
      </p:pic>
      <p:pic>
        <p:nvPicPr>
          <p:cNvPr id="32" name="Image 31" descr="Une image contenant ciel, extérieur, maison, cellule photovoltaïque&#10;&#10;Description générée automatiquement">
            <a:extLst>
              <a:ext uri="{FF2B5EF4-FFF2-40B4-BE49-F238E27FC236}">
                <a16:creationId xmlns:a16="http://schemas.microsoft.com/office/drawing/2014/main" id="{D9DE25BE-D8F7-4238-9906-33D95018E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0" y="3237671"/>
            <a:ext cx="836588" cy="557168"/>
          </a:xfrm>
          <a:prstGeom prst="rect">
            <a:avLst/>
          </a:prstGeom>
        </p:spPr>
      </p:pic>
      <p:pic>
        <p:nvPicPr>
          <p:cNvPr id="33" name="Image 32" descr="Une image contenant texte, personne, posant&#10;&#10;Description générée automatiquement">
            <a:extLst>
              <a:ext uri="{FF2B5EF4-FFF2-40B4-BE49-F238E27FC236}">
                <a16:creationId xmlns:a16="http://schemas.microsoft.com/office/drawing/2014/main" id="{28D5A9B4-5A42-4024-9748-505EB4F00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1" y="2305802"/>
            <a:ext cx="674661" cy="50599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AE11ADE-D43A-4F4B-AA3B-E822D2A1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321" y="2874601"/>
            <a:ext cx="1181062" cy="88879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5675C8A-1975-4A7B-9272-A6536B35F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074" y="3223459"/>
            <a:ext cx="742890" cy="557168"/>
          </a:xfrm>
          <a:prstGeom prst="rect">
            <a:avLst/>
          </a:prstGeom>
        </p:spPr>
      </p:pic>
      <p:pic>
        <p:nvPicPr>
          <p:cNvPr id="36" name="Image 35" descr="Une image contenant ciel, extérieur, maison, cellule photovoltaïque&#10;&#10;Description générée automatiquement">
            <a:extLst>
              <a:ext uri="{FF2B5EF4-FFF2-40B4-BE49-F238E27FC236}">
                <a16:creationId xmlns:a16="http://schemas.microsoft.com/office/drawing/2014/main" id="{83574A61-3568-493F-B052-71808FDD7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0" y="3223459"/>
            <a:ext cx="836588" cy="557168"/>
          </a:xfrm>
          <a:prstGeom prst="rect">
            <a:avLst/>
          </a:prstGeom>
        </p:spPr>
      </p:pic>
      <p:pic>
        <p:nvPicPr>
          <p:cNvPr id="37" name="Image 36" descr="Une image contenant texte, personne, posant&#10;&#10;Description générée automatiquement">
            <a:extLst>
              <a:ext uri="{FF2B5EF4-FFF2-40B4-BE49-F238E27FC236}">
                <a16:creationId xmlns:a16="http://schemas.microsoft.com/office/drawing/2014/main" id="{9585908D-12F3-40A0-8FEC-88E549168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1" y="2291590"/>
            <a:ext cx="674661" cy="5059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0F6199-2047-43B3-AE6F-B01D7791B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51" y="2622912"/>
            <a:ext cx="2145583" cy="1161139"/>
          </a:xfrm>
          <a:prstGeom prst="rect">
            <a:avLst/>
          </a:prstGeom>
        </p:spPr>
      </p:pic>
      <p:pic>
        <p:nvPicPr>
          <p:cNvPr id="9" name="Image 8" descr="Une image contenant herbe, fumée, printemps, ciel&#10;&#10;Description générée automatiquement">
            <a:extLst>
              <a:ext uri="{FF2B5EF4-FFF2-40B4-BE49-F238E27FC236}">
                <a16:creationId xmlns:a16="http://schemas.microsoft.com/office/drawing/2014/main" id="{98F0F847-6437-42C6-8EF9-217DDF418A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672606"/>
            <a:ext cx="2712440" cy="1356220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DF27E64-D284-48B3-9ADC-E897E65CB0AC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4029512" y="1350716"/>
            <a:ext cx="1201239" cy="1852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Image 41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775CB807-846A-476A-A9EE-A47626E303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733" y="639588"/>
            <a:ext cx="1905000" cy="19050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B3AB17C-6391-45C4-969D-E2E4AB831C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" y="2503622"/>
            <a:ext cx="1794651" cy="18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27448A3-3D5E-4398-B57E-BC711956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95" y="1928813"/>
            <a:ext cx="6319209" cy="4252912"/>
          </a:xfrm>
        </p:spPr>
      </p:pic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AF4FF-5BBC-4DFF-8686-DF636D313E60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5EE630-20F7-4D91-806D-A8522B384B28}"/>
              </a:ext>
            </a:extLst>
          </p:cNvPr>
          <p:cNvSpPr txBox="1"/>
          <p:nvPr/>
        </p:nvSpPr>
        <p:spPr>
          <a:xfrm>
            <a:off x="1434517" y="789526"/>
            <a:ext cx="97431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-&gt; Modélisation Logiciel UML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4FA766-32B5-4270-9F0B-8AE7D6294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306" y="1120281"/>
            <a:ext cx="6627385" cy="4460318"/>
          </a:xfrm>
          <a:prstGeom prst="rect">
            <a:avLst/>
          </a:prstGeom>
        </p:spPr>
      </p:pic>
      <p:pic>
        <p:nvPicPr>
          <p:cNvPr id="12" name="Image 11" descr="Une image contenant personne, homme&#10;&#10;Description générée automatiquement">
            <a:extLst>
              <a:ext uri="{FF2B5EF4-FFF2-40B4-BE49-F238E27FC236}">
                <a16:creationId xmlns:a16="http://schemas.microsoft.com/office/drawing/2014/main" id="{25026239-E9AA-439E-A8DF-A84293CEF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53" y="150706"/>
            <a:ext cx="2306748" cy="15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62288-F3E6-47B4-9299-F957F3A3F942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A7B91E-F600-4BC8-9810-ADBB40A714D1}"/>
              </a:ext>
            </a:extLst>
          </p:cNvPr>
          <p:cNvSpPr txBox="1"/>
          <p:nvPr/>
        </p:nvSpPr>
        <p:spPr>
          <a:xfrm>
            <a:off x="1434517" y="789526"/>
            <a:ext cx="97431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-&gt;</a:t>
            </a:r>
            <a:r>
              <a:rPr lang="fr-FR" dirty="0" err="1"/>
              <a:t>Algorithm</a:t>
            </a:r>
            <a:r>
              <a:rPr lang="fr-FR" dirty="0"/>
              <a:t> ECOTRADE+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271E21-196A-4D82-9B82-158DAD49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854" y="1155400"/>
            <a:ext cx="1248998" cy="8200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6E9EAA9-0196-4706-AE0B-FBF8C5F8F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33" y="1071089"/>
            <a:ext cx="5306831" cy="455870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6BCB8FF-91C1-44B8-AC91-E3320A7870FF}"/>
              </a:ext>
            </a:extLst>
          </p:cNvPr>
          <p:cNvSpPr txBox="1"/>
          <p:nvPr/>
        </p:nvSpPr>
        <p:spPr>
          <a:xfrm>
            <a:off x="8800051" y="1155400"/>
            <a:ext cx="2377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Module 1</a:t>
            </a:r>
            <a:r>
              <a:rPr lang="fr-FR" dirty="0"/>
              <a:t>: Détermination du coût pour chaque maison si non micro-grille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Module 2</a:t>
            </a:r>
            <a:r>
              <a:rPr lang="fr-FR" dirty="0"/>
              <a:t>: Détermine les prix dans la </a:t>
            </a:r>
            <a:r>
              <a:rPr lang="fr-FR" dirty="0" err="1"/>
              <a:t>microgrille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Module 3</a:t>
            </a:r>
            <a:r>
              <a:rPr lang="fr-FR" dirty="0"/>
              <a:t>: Détermine les </a:t>
            </a:r>
            <a:r>
              <a:rPr lang="fr-FR" dirty="0" err="1"/>
              <a:t>echange</a:t>
            </a:r>
            <a:r>
              <a:rPr lang="fr-FR" dirty="0"/>
              <a:t> dans la </a:t>
            </a:r>
            <a:r>
              <a:rPr lang="fr-FR" dirty="0" err="1"/>
              <a:t>microgrille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Itération</a:t>
            </a:r>
            <a:r>
              <a:rPr lang="fr-FR" dirty="0"/>
              <a:t> sur le module 2&amp;3 jusqu’à obtention d’une des meilleure solution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410D6A-7515-4EDD-BB31-F0953F781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744" y="3948007"/>
            <a:ext cx="2066925" cy="21431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A5723BF-C205-44B9-85FC-702708008C7A}"/>
              </a:ext>
            </a:extLst>
          </p:cNvPr>
          <p:cNvSpPr txBox="1"/>
          <p:nvPr/>
        </p:nvSpPr>
        <p:spPr>
          <a:xfrm>
            <a:off x="8576727" y="4686745"/>
            <a:ext cx="263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Algorithme trouve une solution sous Optimale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CAC45B8-1AE2-41B9-A8E2-6BFBF938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8841" y="5151937"/>
            <a:ext cx="1438020" cy="9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33AEF-5EDB-408E-A7FF-483EAEB63478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87E3BC-3314-4887-ADBE-413CCE534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08544"/>
              </p:ext>
            </p:extLst>
          </p:nvPr>
        </p:nvGraphicFramePr>
        <p:xfrm>
          <a:off x="1371950" y="752273"/>
          <a:ext cx="9901804" cy="4953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0902">
                  <a:extLst>
                    <a:ext uri="{9D8B030D-6E8A-4147-A177-3AD203B41FA5}">
                      <a16:colId xmlns:a16="http://schemas.microsoft.com/office/drawing/2014/main" val="3122816314"/>
                    </a:ext>
                  </a:extLst>
                </a:gridCol>
                <a:gridCol w="4950902">
                  <a:extLst>
                    <a:ext uri="{9D8B030D-6E8A-4147-A177-3AD203B41FA5}">
                      <a16:colId xmlns:a16="http://schemas.microsoft.com/office/drawing/2014/main" val="3150870707"/>
                    </a:ext>
                  </a:extLst>
                </a:gridCol>
              </a:tblGrid>
              <a:tr h="43896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Ce que l’on a implémenté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Ce que l’on a pas eut le temps de faire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29307"/>
                  </a:ext>
                </a:extLst>
              </a:tr>
              <a:tr h="451494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Module 1,2,3 avec le solveur MIL Python de problème d’optimisation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Extraction, Nettoyage des données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des classes objets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Implémentation de l’algorithme </a:t>
                      </a:r>
                      <a:r>
                        <a:rPr lang="fr-FR" dirty="0" err="1"/>
                        <a:t>ecotrade</a:t>
                      </a:r>
                      <a:r>
                        <a:rPr lang="fr-FR" dirty="0"/>
                        <a:t>+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Teste de l’algorithme sur des valeurs standards (2 maisons avec 1 appareil, 1 moyen de stockage, 1 moyen de production </a:t>
                      </a:r>
                      <a:r>
                        <a:rPr lang="fr-FR" dirty="0" err="1"/>
                        <a:t>d’energie</a:t>
                      </a:r>
                      <a:r>
                        <a:rPr lang="fr-FR" dirty="0"/>
                        <a:t> chacun)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des objets avec insertion des données pour l’utiliser dans les modules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Teste sur 4 maison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305839"/>
                  </a:ext>
                </a:extLst>
              </a:tr>
            </a:tbl>
          </a:graphicData>
        </a:graphic>
      </p:graphicFrame>
      <p:pic>
        <p:nvPicPr>
          <p:cNvPr id="8" name="Image 7" descr="Une image contenant assis, chat, regardant, mammifère&#10;&#10;Description générée automatiquement">
            <a:extLst>
              <a:ext uri="{FF2B5EF4-FFF2-40B4-BE49-F238E27FC236}">
                <a16:creationId xmlns:a16="http://schemas.microsoft.com/office/drawing/2014/main" id="{B8FF6A39-DF18-4604-B5D2-C2E4BD7BC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784" y="4417887"/>
            <a:ext cx="1331970" cy="16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94013-11F0-443C-99DA-92D5D2C4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4E544-5C11-47A1-8171-CE775214CBF7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8302F7-23D8-4291-AEBE-BECD53F670F8}"/>
              </a:ext>
            </a:extLst>
          </p:cNvPr>
          <p:cNvSpPr txBox="1"/>
          <p:nvPr/>
        </p:nvSpPr>
        <p:spPr>
          <a:xfrm>
            <a:off x="1333850" y="676275"/>
            <a:ext cx="9714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POC: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3F5D004-7684-4EAF-B22B-1976CF95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904" y="1226781"/>
            <a:ext cx="4746171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GPh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0.17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0.17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0.17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0.17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0.13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Lmax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6000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#initialisation maison1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disutility1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appliance.t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storage.E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IE1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2.6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storage.IE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storage.sd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1800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household.p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MinC1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2.6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min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6.4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max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storageCo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RQ1 = [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stockage.RQ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beta1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appliance.beta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#initialisation maison2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disutility2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appliance.t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storage.E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IE2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storage.IE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storage.sd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P2=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800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household.p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MinC2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min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max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RQ2 = [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 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stockage.RQ</a:t>
            </a:r>
            <a:b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beta2 =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23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appliance.beta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612C42-6108-4117-B52C-578B9FAEA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129" y="1226780"/>
            <a:ext cx="5109289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94013-11F0-443C-99DA-92D5D2C4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4E544-5C11-47A1-8171-CE775214CBF7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8302F7-23D8-4291-AEBE-BECD53F670F8}"/>
              </a:ext>
            </a:extLst>
          </p:cNvPr>
          <p:cNvSpPr txBox="1"/>
          <p:nvPr/>
        </p:nvSpPr>
        <p:spPr>
          <a:xfrm>
            <a:off x="1333850" y="676275"/>
            <a:ext cx="9714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6F56E4-EB13-43BD-A7E4-DF7BE7C8C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540" y="1709658"/>
            <a:ext cx="5037939" cy="3288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071070-655A-4A27-8057-ED25032A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625" y="1690688"/>
            <a:ext cx="4975692" cy="32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A6527-4EA3-4E2D-957D-C96F7ED5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94013-11F0-443C-99DA-92D5D2C4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3D54EDB4-12E8-4784-84F9-D4CB7846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4E544-5C11-47A1-8171-CE775214CBF7}"/>
              </a:ext>
            </a:extLst>
          </p:cNvPr>
          <p:cNvSpPr/>
          <p:nvPr/>
        </p:nvSpPr>
        <p:spPr>
          <a:xfrm>
            <a:off x="1115736" y="519156"/>
            <a:ext cx="10414233" cy="566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8302F7-23D8-4291-AEBE-BECD53F670F8}"/>
              </a:ext>
            </a:extLst>
          </p:cNvPr>
          <p:cNvSpPr txBox="1"/>
          <p:nvPr/>
        </p:nvSpPr>
        <p:spPr>
          <a:xfrm>
            <a:off x="1333850" y="676275"/>
            <a:ext cx="9714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4145CD-ADBE-49AB-BBF0-D760BD22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850" y="1619253"/>
            <a:ext cx="5058156" cy="34623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F894F4-2DDC-40FA-8733-EBD934E0D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600" y="1629743"/>
            <a:ext cx="4755815" cy="34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418</Words>
  <Application>Microsoft Office PowerPoint</Application>
  <PresentationFormat>Grand écran</PresentationFormat>
  <Paragraphs>78</Paragraphs>
  <Slides>10</Slides>
  <Notes>0</Notes>
  <HiddenSlides>0</HiddenSlides>
  <MMClips>10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Courier New</vt:lpstr>
      <vt:lpstr>Modern Love</vt:lpstr>
      <vt:lpstr>The Hand</vt:lpstr>
      <vt:lpstr>SketchyVTI</vt:lpstr>
      <vt:lpstr>P2P MICRO GRID TRADING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P2P MICRO GRID TRADING</dc:title>
  <dc:creator>Alexandre Lodolo</dc:creator>
  <cp:lastModifiedBy>Alexandre Lodolo</cp:lastModifiedBy>
  <cp:revision>7</cp:revision>
  <dcterms:created xsi:type="dcterms:W3CDTF">2021-01-27T08:01:26Z</dcterms:created>
  <dcterms:modified xsi:type="dcterms:W3CDTF">2021-01-27T08:57:04Z</dcterms:modified>
</cp:coreProperties>
</file>